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7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ребенка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при пожарах  погибло 52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a7a1a16c75dccbf09114875ab4d29c99acca55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1043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2016-11-09T06:27:55Z</dcterms:created>
  <dcterms:modified xsi:type="dcterms:W3CDTF">2019-01-27T14:59:49Z</dcterms:modified>
</cp:coreProperties>
</file>