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3" r:id="rId25"/>
    <p:sldId id="279" r:id="rId26"/>
    <p:sldId id="280" r:id="rId27"/>
    <p:sldId id="281" r:id="rId28"/>
    <p:sldId id="284" r:id="rId29"/>
    <p:sldId id="282" r:id="rId30"/>
    <p:sldId id="285" r:id="rId31"/>
    <p:sldId id="286" r:id="rId32"/>
    <p:sldId id="287" r:id="rId33"/>
    <p:sldId id="288" r:id="rId34"/>
    <p:sldId id="289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3300"/>
    <a:srgbClr val="0BC72F"/>
    <a:srgbClr val="05DCF9"/>
    <a:srgbClr val="00FF00"/>
    <a:srgbClr val="9900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0" autoAdjust="0"/>
    <p:restoredTop sz="94723" autoAdjust="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042;%20&#1075;&#1086;&#1090;&#1103;&#1093;%20&#1091;%20&#1089;&#1082;&#1072;&#1079;&#1082;&#1080;_&#1076;&#1083;&#1103;%202-&#1093;%20&#1082;&#1083;&#1072;&#1089;&#1089;&#1086;&#1074;_.pptx" TargetMode="External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Documents%20and%20Settings\&#1041;&#1080;&#1073;&#1083;&#1080;&#1086;&#1090;&#1077;&#1082;&#1072;\&#1056;&#1072;&#1073;&#1086;&#1095;&#1080;&#1081;%20&#1089;&#1090;&#1086;&#1083;\&#1084;&#1077;&#1088;&#1086;&#1087;&#1088;&#1080;&#1103;&#1090;&#1080;&#1103;\2%20&#1082;&#1083;&#1072;&#1089;&#1089;&#1099;\&#1042;%20&#1075;&#1086;&#1089;&#1090;&#1090;&#1103;&#1093;%20&#1091;%20&#1089;&#1082;&#1072;&#1079;&#1082;&#1080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nachalo4ka.ru/wp-content/uploads/2014/09/18.jpg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470" y="0"/>
            <a:ext cx="9144000" cy="690251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285728"/>
            <a:ext cx="4071966" cy="1143000"/>
          </a:xfrm>
        </p:spPr>
        <p:txBody>
          <a:bodyPr>
            <a:noAutofit/>
          </a:bodyPr>
          <a:lstStyle/>
          <a:p>
            <a:pPr algn="l"/>
            <a:r>
              <a:rPr lang="ru-RU" sz="7200" b="1" i="1" dirty="0" smtClean="0">
                <a:solidFill>
                  <a:srgbClr val="0070C0"/>
                </a:solidFill>
                <a:latin typeface="Monotype Corsiva" pitchFamily="66" charset="0"/>
              </a:rPr>
              <a:t>В гостях</a:t>
            </a:r>
            <a:endParaRPr lang="ru-RU" sz="7200" b="1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5286388"/>
            <a:ext cx="38603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i="1" dirty="0" smtClean="0">
                <a:solidFill>
                  <a:srgbClr val="00FF00"/>
                </a:solidFill>
                <a:latin typeface="Monotype Corsiva" pitchFamily="66" charset="0"/>
              </a:rPr>
              <a:t>у сказки    </a:t>
            </a:r>
            <a:endParaRPr lang="ru-RU" sz="7200" dirty="0">
              <a:solidFill>
                <a:srgbClr val="00FF00"/>
              </a:solidFill>
              <a:latin typeface="Monotype Corsiva" pitchFamily="66" charset="0"/>
            </a:endParaRPr>
          </a:p>
        </p:txBody>
      </p:sp>
      <p:pic>
        <p:nvPicPr>
          <p:cNvPr id="5" name="В госттях у сказ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61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itppt.com.ua/images/18/17254/77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22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svoiskazki.ru/wp-content/uploads/2013/07/kurochka_ryaba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6671" y="1142984"/>
            <a:ext cx="6569899" cy="45069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itppt.com.ua/images/18/17254/77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22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litterref.ru/files/46/81515f04eaca468e8a13d6b693b0a406.html_files/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714356"/>
            <a:ext cx="6696075" cy="50196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itppt.com.ua/images/18/17254/77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22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www.xxlbook.ru/imgh251334.png"/>
          <p:cNvPicPr>
            <a:picLocks noChangeAspect="1" noChangeArrowheads="1"/>
          </p:cNvPicPr>
          <p:nvPr/>
        </p:nvPicPr>
        <p:blipFill>
          <a:blip r:embed="rId3" cstate="print"/>
          <a:srcRect l="49687" t="15895" r="4374" b="3942"/>
          <a:stretch>
            <a:fillRect/>
          </a:stretch>
        </p:blipFill>
        <p:spPr bwMode="auto">
          <a:xfrm>
            <a:off x="3143240" y="1428736"/>
            <a:ext cx="3500462" cy="4357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94.beon.ru/25/91/1769125/27/56914427/3bad83f1543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6643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1928802"/>
            <a:ext cx="8229600" cy="285752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Доскажи имя литературного героя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itppt.com.ua/images/18/17254/77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22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5286388"/>
            <a:ext cx="5572164" cy="1368412"/>
          </a:xfrm>
        </p:spPr>
        <p:txBody>
          <a:bodyPr>
            <a:noAutofit/>
          </a:bodyPr>
          <a:lstStyle/>
          <a:p>
            <a:pPr algn="l"/>
            <a:r>
              <a:rPr lang="ru-RU" sz="8800" b="1" dirty="0" smtClean="0">
                <a:solidFill>
                  <a:srgbClr val="7030A0"/>
                </a:solidFill>
                <a:latin typeface="Monotype Corsiva" pitchFamily="66" charset="0"/>
              </a:rPr>
              <a:t>Домовенок</a:t>
            </a:r>
            <a:r>
              <a:rPr lang="ru-RU" sz="8800" dirty="0" smtClean="0"/>
              <a:t> </a:t>
            </a:r>
            <a:endParaRPr lang="ru-RU" sz="8800" dirty="0"/>
          </a:p>
        </p:txBody>
      </p:sp>
      <p:pic>
        <p:nvPicPr>
          <p:cNvPr id="23554" name="Picture 2" descr="https://avt-17.foto.mail.ru/mail/tun_elena/_avatar180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642918"/>
            <a:ext cx="4857784" cy="4857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itppt.com.ua/images/18/17254/77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22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5286388"/>
            <a:ext cx="3400420" cy="1368412"/>
          </a:xfrm>
        </p:spPr>
        <p:txBody>
          <a:bodyPr>
            <a:noAutofit/>
          </a:bodyPr>
          <a:lstStyle/>
          <a:p>
            <a:pPr algn="l"/>
            <a:r>
              <a:rPr lang="ru-RU" sz="8800" b="1" dirty="0" smtClean="0">
                <a:solidFill>
                  <a:srgbClr val="7030A0"/>
                </a:solidFill>
                <a:latin typeface="Monotype Corsiva" pitchFamily="66" charset="0"/>
              </a:rPr>
              <a:t> Баба</a:t>
            </a:r>
            <a:endParaRPr lang="ru-RU" sz="8800" dirty="0"/>
          </a:p>
        </p:txBody>
      </p:sp>
      <p:pic>
        <p:nvPicPr>
          <p:cNvPr id="27650" name="Picture 2" descr="http://www.koshei.ru/images/baba-yaga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857232"/>
            <a:ext cx="4286280" cy="4629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itppt.com.ua/images/18/17254/77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22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5286388"/>
            <a:ext cx="6143668" cy="1368412"/>
          </a:xfrm>
        </p:spPr>
        <p:txBody>
          <a:bodyPr>
            <a:noAutofit/>
          </a:bodyPr>
          <a:lstStyle/>
          <a:p>
            <a:pPr algn="l"/>
            <a:r>
              <a:rPr lang="ru-RU" sz="8800" b="1" dirty="0" smtClean="0">
                <a:solidFill>
                  <a:srgbClr val="7030A0"/>
                </a:solidFill>
                <a:latin typeface="Monotype Corsiva" pitchFamily="66" charset="0"/>
              </a:rPr>
              <a:t> Почтальон </a:t>
            </a:r>
            <a:endParaRPr lang="ru-RU" sz="8800" dirty="0"/>
          </a:p>
        </p:txBody>
      </p:sp>
      <p:pic>
        <p:nvPicPr>
          <p:cNvPr id="28674" name="Picture 2" descr="http://heelys.yml-shop.ru/images/1535/693830/pechkin-1.940x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285860"/>
            <a:ext cx="6111768" cy="4071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itppt.com.ua/images/18/17254/77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22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5286388"/>
            <a:ext cx="6143668" cy="1368412"/>
          </a:xfrm>
        </p:spPr>
        <p:txBody>
          <a:bodyPr>
            <a:noAutofit/>
          </a:bodyPr>
          <a:lstStyle/>
          <a:p>
            <a:pPr algn="l"/>
            <a:r>
              <a:rPr lang="ru-RU" sz="8800" b="1" dirty="0" smtClean="0">
                <a:solidFill>
                  <a:srgbClr val="7030A0"/>
                </a:solidFill>
                <a:latin typeface="Monotype Corsiva" pitchFamily="66" charset="0"/>
              </a:rPr>
              <a:t> Крокодил</a:t>
            </a:r>
            <a:endParaRPr lang="ru-RU" sz="8800" dirty="0"/>
          </a:p>
        </p:txBody>
      </p:sp>
      <p:pic>
        <p:nvPicPr>
          <p:cNvPr id="30722" name="Picture 2" descr="http://scalemodels.ru/images/2013/10/1382851133_979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3" y="428604"/>
            <a:ext cx="4071967" cy="5429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itppt.com.ua/images/18/17254/77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22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5286388"/>
            <a:ext cx="6143668" cy="1368412"/>
          </a:xfrm>
        </p:spPr>
        <p:txBody>
          <a:bodyPr>
            <a:noAutofit/>
          </a:bodyPr>
          <a:lstStyle/>
          <a:p>
            <a:pPr algn="l"/>
            <a:r>
              <a:rPr lang="ru-RU" sz="8800" b="1" dirty="0" smtClean="0">
                <a:solidFill>
                  <a:srgbClr val="7030A0"/>
                </a:solidFill>
                <a:latin typeface="Monotype Corsiva" pitchFamily="66" charset="0"/>
              </a:rPr>
              <a:t> Кощей </a:t>
            </a:r>
            <a:endParaRPr lang="ru-RU" sz="8800" dirty="0"/>
          </a:p>
        </p:txBody>
      </p:sp>
      <p:pic>
        <p:nvPicPr>
          <p:cNvPr id="29698" name="Picture 2" descr="http://xn--80agclgmtkckhw.xn--p1ai/image/cache/import_files/96/964652e1263211e4a1483085a99aa192_ad0c0f1427a911e4a1173085a99aa192-480x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500042"/>
            <a:ext cx="4286280" cy="5715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itppt.com.ua/images/18/17254/77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22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5286388"/>
            <a:ext cx="6143668" cy="1368412"/>
          </a:xfrm>
        </p:spPr>
        <p:txBody>
          <a:bodyPr>
            <a:noAutofit/>
          </a:bodyPr>
          <a:lstStyle/>
          <a:p>
            <a:pPr algn="l"/>
            <a:r>
              <a:rPr lang="ru-RU" sz="8800" b="1" dirty="0" smtClean="0">
                <a:solidFill>
                  <a:srgbClr val="7030A0"/>
                </a:solidFill>
                <a:latin typeface="Monotype Corsiva" pitchFamily="66" charset="0"/>
              </a:rPr>
              <a:t> Черепаха</a:t>
            </a:r>
            <a:endParaRPr lang="ru-RU" sz="8800" dirty="0"/>
          </a:p>
        </p:txBody>
      </p:sp>
      <p:pic>
        <p:nvPicPr>
          <p:cNvPr id="32770" name="Picture 2" descr="http://img-fotki.yandex.ru/get/4408/mihtimak.9d/0_77884_a634765b_L.jpg"/>
          <p:cNvPicPr>
            <a:picLocks noChangeAspect="1" noChangeArrowheads="1"/>
          </p:cNvPicPr>
          <p:nvPr/>
        </p:nvPicPr>
        <p:blipFill>
          <a:blip r:embed="rId3" cstate="print"/>
          <a:srcRect l="36000"/>
          <a:stretch>
            <a:fillRect/>
          </a:stretch>
        </p:blipFill>
        <p:spPr bwMode="auto">
          <a:xfrm>
            <a:off x="3000364" y="142852"/>
            <a:ext cx="3745978" cy="5572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takpro100.net.ua/images/stories/frame/child/skazka4_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3143240" y="1214422"/>
            <a:ext cx="314327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CC3300"/>
              </a:solidFill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Сказочные герои.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000364" y="1785926"/>
            <a:ext cx="314327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CC3300"/>
              </a:solidFill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Телеграммы.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357290" y="2285992"/>
            <a:ext cx="6643734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CC3300"/>
              </a:solidFill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Доскажи имя литературного героя.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2500298" y="2928934"/>
            <a:ext cx="442915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CC3300"/>
              </a:solidFill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Вопросы по сказкам.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2500298" y="3500438"/>
            <a:ext cx="478634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CC3300"/>
              </a:solidFill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Сказочные заклинания.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2857488" y="4071942"/>
            <a:ext cx="314327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CC3300"/>
              </a:solidFill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Угадай –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ка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.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8" grpId="0" build="p"/>
      <p:bldP spid="9" grpId="0" build="p"/>
      <p:bldP spid="10" grpId="0" build="p"/>
      <p:bldP spid="1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itppt.com.ua/images/18/17254/77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22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5286388"/>
            <a:ext cx="6143668" cy="1368412"/>
          </a:xfrm>
        </p:spPr>
        <p:txBody>
          <a:bodyPr>
            <a:noAutofit/>
          </a:bodyPr>
          <a:lstStyle/>
          <a:p>
            <a:pPr algn="l"/>
            <a:r>
              <a:rPr lang="ru-RU" sz="8800" b="1" dirty="0" smtClean="0">
                <a:solidFill>
                  <a:srgbClr val="7030A0"/>
                </a:solidFill>
                <a:latin typeface="Monotype Corsiva" pitchFamily="66" charset="0"/>
              </a:rPr>
              <a:t> Красная </a:t>
            </a:r>
            <a:endParaRPr lang="ru-RU" sz="8800" dirty="0"/>
          </a:p>
        </p:txBody>
      </p:sp>
      <p:pic>
        <p:nvPicPr>
          <p:cNvPr id="31746" name="Picture 2" descr="http://img3.proshkolu.ru/content/media/pic/std/3000000/2034000/2033899-535db169f862d28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57166"/>
            <a:ext cx="3786214" cy="53662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94.beon.ru/25/91/1769125/27/56914427/3bad83f1543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6643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2500306"/>
            <a:ext cx="8229600" cy="2071702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Вопросы по сказкам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itppt.com.ua/images/18/17254/77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22" y="0"/>
            <a:ext cx="9151922" cy="6858000"/>
          </a:xfrm>
          <a:prstGeom prst="rect">
            <a:avLst/>
          </a:prstGeom>
          <a:noFill/>
        </p:spPr>
      </p:pic>
      <p:pic>
        <p:nvPicPr>
          <p:cNvPr id="33794" name="Picture 2" descr="http://s7.hostingkartinok.com/uploads/images/2015/08/8b1eb5bd67e9366680d68bd8547a15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2491866" cy="32861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http://img.chimpfeedr.com/2ac1e-Brian-Hall-CS-Posts-8730c54415d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429000"/>
            <a:ext cx="2527806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8" name="Picture 6" descr="http://img0.liveinternet.ru/images/attach/c/4/83/695/83695580_large_24866c8143a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1428736"/>
            <a:ext cx="2785571" cy="3299324"/>
          </a:xfrm>
          <a:prstGeom prst="rect">
            <a:avLst/>
          </a:prstGeom>
          <a:noFill/>
        </p:spPr>
      </p:pic>
      <p:pic>
        <p:nvPicPr>
          <p:cNvPr id="33800" name="Picture 8" descr="http://achcity.com/images/poster/medium/poster_item_602.jpg"/>
          <p:cNvPicPr>
            <a:picLocks noChangeAspect="1" noChangeArrowheads="1"/>
          </p:cNvPicPr>
          <p:nvPr/>
        </p:nvPicPr>
        <p:blipFill>
          <a:blip r:embed="rId6" cstate="print"/>
          <a:srcRect l="10286"/>
          <a:stretch>
            <a:fillRect/>
          </a:stretch>
        </p:blipFill>
        <p:spPr bwMode="auto">
          <a:xfrm>
            <a:off x="5286380" y="142852"/>
            <a:ext cx="3700025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2" name="Picture 10" descr="http://cs627317.vk.me/v627317548/dd12/73TES7xYnZ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4000504"/>
            <a:ext cx="4114828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94.beon.ru/25/91/1769125/27/56914427/3bad83f1543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6643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2500306"/>
            <a:ext cx="8229600" cy="2071702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Сказочные заклинания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itppt.com.ua/images/18/17254/77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22" cy="6858000"/>
          </a:xfrm>
          <a:prstGeom prst="rect">
            <a:avLst/>
          </a:prstGeom>
          <a:noFill/>
        </p:spPr>
      </p:pic>
      <p:pic>
        <p:nvPicPr>
          <p:cNvPr id="35842" name="Picture 2" descr="http://fs00.infourok.ru/images/doc/127/148478/hello_html_m65e94d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500041"/>
            <a:ext cx="4572032" cy="59871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itppt.com.ua/images/18/17254/77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22" cy="6858000"/>
          </a:xfrm>
          <a:prstGeom prst="rect">
            <a:avLst/>
          </a:prstGeom>
          <a:noFill/>
        </p:spPr>
      </p:pic>
      <p:pic>
        <p:nvPicPr>
          <p:cNvPr id="39940" name="Picture 4" descr="http://svoiskazki.ru/wp-content/uploads/2013/07/skazka_pro_alibabu_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714356"/>
            <a:ext cx="4132814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itppt.com.ua/images/18/17254/77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22" cy="6858000"/>
          </a:xfrm>
          <a:prstGeom prst="rect">
            <a:avLst/>
          </a:prstGeom>
          <a:noFill/>
        </p:spPr>
      </p:pic>
      <p:pic>
        <p:nvPicPr>
          <p:cNvPr id="38914" name="Picture 2" descr="http://www.segodnya.ua/img/forall/users/532/53203/new_image_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928670"/>
            <a:ext cx="6000792" cy="4084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itppt.com.ua/images/18/17254/77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22" cy="6858000"/>
          </a:xfrm>
          <a:prstGeom prst="rect">
            <a:avLst/>
          </a:prstGeom>
          <a:noFill/>
        </p:spPr>
      </p:pic>
      <p:pic>
        <p:nvPicPr>
          <p:cNvPr id="37890" name="Picture 2" descr="http://rasskajem.ru/wp-content/uploads/2012/06/Po-shhuchemu-veleniyu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28604"/>
            <a:ext cx="4426354" cy="5643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94.beon.ru/25/91/1769125/27/56914427/3bad83f1543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6643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2500306"/>
            <a:ext cx="8229600" cy="2071702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Угадай - </a:t>
            </a:r>
            <a:r>
              <a:rPr lang="ru-RU" sz="7200" b="1" dirty="0" err="1" smtClean="0">
                <a:solidFill>
                  <a:srgbClr val="FF0000"/>
                </a:solidFill>
                <a:latin typeface="Monotype Corsiva" pitchFamily="66" charset="0"/>
              </a:rPr>
              <a:t>ка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itppt.com.ua/images/18/17254/77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22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786874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Кто из героев книги «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Винни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- Пух и все-все-все» однажды застрял в дверях после того, как объелся в гостях?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00100" y="2000240"/>
            <a:ext cx="2857520" cy="17526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b="1" dirty="0" err="1" smtClean="0">
                <a:solidFill>
                  <a:srgbClr val="006600"/>
                </a:solidFill>
                <a:latin typeface="Monotype Corsiva" pitchFamily="66" charset="0"/>
              </a:rPr>
              <a:t>Винни</a:t>
            </a:r>
            <a:r>
              <a:rPr lang="ru-RU" b="1" dirty="0" smtClean="0">
                <a:solidFill>
                  <a:srgbClr val="006600"/>
                </a:solidFill>
                <a:latin typeface="Monotype Corsiva" pitchFamily="66" charset="0"/>
              </a:rPr>
              <a:t> - Пух</a:t>
            </a:r>
          </a:p>
          <a:p>
            <a:pPr algn="l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6600"/>
                </a:solidFill>
                <a:latin typeface="Monotype Corsiva" pitchFamily="66" charset="0"/>
              </a:rPr>
              <a:t>Пятачок</a:t>
            </a:r>
          </a:p>
          <a:p>
            <a:pPr algn="l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6600"/>
                </a:solidFill>
                <a:latin typeface="Monotype Corsiva" pitchFamily="66" charset="0"/>
              </a:rPr>
              <a:t>Кролик</a:t>
            </a:r>
            <a:endParaRPr lang="ru-RU" b="1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pic>
        <p:nvPicPr>
          <p:cNvPr id="36866" name="Picture 2" descr="http://cs622922.vk.me/v622922144/3b0b7/gZhbYxBUK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571744"/>
            <a:ext cx="4735224" cy="364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94.beon.ru/25/91/1769125/27/56914427/3bad83f1543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6643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Сказочные герои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itppt.com.ua/images/18/17254/77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22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786874" cy="1470025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Monotype Corsiva" pitchFamily="66" charset="0"/>
              </a:rPr>
              <a:t>Герой книги Эдуарда Успенского «Дядя Фёдор, пёс и кот» был: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00100" y="2000240"/>
            <a:ext cx="3571900" cy="17526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6600"/>
                </a:solidFill>
                <a:latin typeface="Monotype Corsiva" pitchFamily="66" charset="0"/>
              </a:rPr>
              <a:t>Волшебником</a:t>
            </a:r>
          </a:p>
          <a:p>
            <a:pPr algn="l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6600"/>
                </a:solidFill>
                <a:latin typeface="Monotype Corsiva" pitchFamily="66" charset="0"/>
              </a:rPr>
              <a:t>Девочкой</a:t>
            </a:r>
          </a:p>
          <a:p>
            <a:pPr algn="l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6600"/>
                </a:solidFill>
                <a:latin typeface="Monotype Corsiva" pitchFamily="66" charset="0"/>
              </a:rPr>
              <a:t>Мальчиком </a:t>
            </a:r>
            <a:endParaRPr lang="ru-RU" b="1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pic>
        <p:nvPicPr>
          <p:cNvPr id="45058" name="Picture 2" descr="http://img-fotki.yandex.ru/get/6427/130884706.5b/0_98fa0_edac99bb_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571612"/>
            <a:ext cx="2578465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itppt.com.ua/images/18/17254/77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22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786874" cy="1470025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Monotype Corsiva" pitchFamily="66" charset="0"/>
              </a:rPr>
              <a:t>Какой герой носил широкополую голубую шляпу и совершал путешествие на воздушном шаре?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00100" y="2000240"/>
            <a:ext cx="3357586" cy="17526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6600"/>
                </a:solidFill>
                <a:latin typeface="Monotype Corsiva" pitchFamily="66" charset="0"/>
              </a:rPr>
              <a:t>Кот </a:t>
            </a:r>
            <a:r>
              <a:rPr lang="ru-RU" b="1" dirty="0" err="1" smtClean="0">
                <a:solidFill>
                  <a:srgbClr val="006600"/>
                </a:solidFill>
                <a:latin typeface="Monotype Corsiva" pitchFamily="66" charset="0"/>
              </a:rPr>
              <a:t>Матроскин</a:t>
            </a:r>
            <a:endParaRPr lang="ru-RU" b="1" dirty="0" smtClean="0">
              <a:solidFill>
                <a:srgbClr val="006600"/>
              </a:solidFill>
              <a:latin typeface="Monotype Corsiva" pitchFamily="66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6600"/>
                </a:solidFill>
                <a:latin typeface="Monotype Corsiva" pitchFamily="66" charset="0"/>
              </a:rPr>
              <a:t>Незнайка</a:t>
            </a:r>
          </a:p>
          <a:p>
            <a:pPr algn="l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6600"/>
                </a:solidFill>
                <a:latin typeface="Monotype Corsiva" pitchFamily="66" charset="0"/>
              </a:rPr>
              <a:t>Буратино</a:t>
            </a:r>
            <a:endParaRPr lang="ru-RU" b="1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pic>
        <p:nvPicPr>
          <p:cNvPr id="44034" name="Picture 2" descr="http://cs624527.vk.me/v624527751/20ffc/SM9xAkhNb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643050"/>
            <a:ext cx="3014665" cy="4840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itppt.com.ua/images/18/17254/77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22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786874" cy="1470025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Monotype Corsiva" pitchFamily="66" charset="0"/>
              </a:rPr>
              <a:t>Кто был другом </a:t>
            </a:r>
            <a:r>
              <a:rPr lang="ru-RU" sz="3200" b="1" dirty="0" err="1" smtClean="0">
                <a:latin typeface="Monotype Corsiva" pitchFamily="66" charset="0"/>
              </a:rPr>
              <a:t>Маугли</a:t>
            </a:r>
            <a:r>
              <a:rPr lang="ru-RU" sz="3200" b="1" dirty="0" smtClean="0">
                <a:latin typeface="Monotype Corsiva" pitchFamily="66" charset="0"/>
              </a:rPr>
              <a:t>?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00100" y="2000240"/>
            <a:ext cx="2857520" cy="17526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6600"/>
                </a:solidFill>
                <a:latin typeface="Monotype Corsiva" pitchFamily="66" charset="0"/>
              </a:rPr>
              <a:t>Снегурочка</a:t>
            </a:r>
          </a:p>
          <a:p>
            <a:pPr algn="l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6600"/>
                </a:solidFill>
                <a:latin typeface="Monotype Corsiva" pitchFamily="66" charset="0"/>
              </a:rPr>
              <a:t>Питон </a:t>
            </a:r>
            <a:r>
              <a:rPr lang="ru-RU" b="1" dirty="0" err="1" smtClean="0">
                <a:solidFill>
                  <a:srgbClr val="006600"/>
                </a:solidFill>
                <a:latin typeface="Monotype Corsiva" pitchFamily="66" charset="0"/>
              </a:rPr>
              <a:t>Каа</a:t>
            </a:r>
            <a:endParaRPr lang="ru-RU" b="1" dirty="0" smtClean="0">
              <a:solidFill>
                <a:srgbClr val="006600"/>
              </a:solidFill>
              <a:latin typeface="Monotype Corsiva" pitchFamily="66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ru-RU" b="1" dirty="0" err="1" smtClean="0">
                <a:solidFill>
                  <a:srgbClr val="006600"/>
                </a:solidFill>
                <a:latin typeface="Monotype Corsiva" pitchFamily="66" charset="0"/>
              </a:rPr>
              <a:t>Карлсон</a:t>
            </a:r>
            <a:endParaRPr lang="ru-RU" b="1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pic>
        <p:nvPicPr>
          <p:cNvPr id="43010" name="Picture 2" descr="http://www.fwallpaper.net/wallpapers/D/I/disney-jungle-book-1_8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785926"/>
            <a:ext cx="4857784" cy="364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itppt.com.ua/images/18/17254/77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22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786874" cy="14700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Героиня какой сказки прилетела в тёплые края вместе с ласточкой?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57224" y="2000240"/>
            <a:ext cx="3000396" cy="17526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b="1" dirty="0" err="1" smtClean="0">
                <a:solidFill>
                  <a:srgbClr val="006600"/>
                </a:solidFill>
                <a:latin typeface="Monotype Corsiva" pitchFamily="66" charset="0"/>
              </a:rPr>
              <a:t>Дюймовочка</a:t>
            </a:r>
            <a:endParaRPr lang="ru-RU" b="1" dirty="0" smtClean="0">
              <a:solidFill>
                <a:srgbClr val="006600"/>
              </a:solidFill>
              <a:latin typeface="Monotype Corsiva" pitchFamily="66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6600"/>
                </a:solidFill>
                <a:latin typeface="Monotype Corsiva" pitchFamily="66" charset="0"/>
              </a:rPr>
              <a:t>Муха-цокотуха</a:t>
            </a:r>
          </a:p>
          <a:p>
            <a:pPr algn="l">
              <a:buFont typeface="Wingdings" pitchFamily="2" charset="2"/>
              <a:buChar char="ü"/>
            </a:pPr>
            <a:r>
              <a:rPr lang="ru-RU" b="1" dirty="0" err="1" smtClean="0">
                <a:solidFill>
                  <a:srgbClr val="006600"/>
                </a:solidFill>
                <a:latin typeface="Monotype Corsiva" pitchFamily="66" charset="0"/>
              </a:rPr>
              <a:t>Алёнушка</a:t>
            </a:r>
            <a:endParaRPr lang="ru-RU" b="1" dirty="0" smtClean="0">
              <a:solidFill>
                <a:srgbClr val="006600"/>
              </a:solidFill>
              <a:latin typeface="Monotype Corsiva" pitchFamily="66" charset="0"/>
            </a:endParaRPr>
          </a:p>
          <a:p>
            <a:pPr algn="l">
              <a:buFont typeface="Wingdings" pitchFamily="2" charset="2"/>
              <a:buChar char="ü"/>
            </a:pPr>
            <a:endParaRPr lang="ru-RU" b="1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pic>
        <p:nvPicPr>
          <p:cNvPr id="46082" name="Picture 2" descr="http://armud.az/photos/original/20150528224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857364"/>
            <a:ext cx="4641962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itppt.com.ua/images/18/17254/77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22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786874" cy="1470025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Monotype Corsiva" pitchFamily="66" charset="0"/>
              </a:rPr>
              <a:t>Кто такой </a:t>
            </a:r>
            <a:r>
              <a:rPr lang="ru-RU" sz="3200" b="1" dirty="0" err="1" smtClean="0">
                <a:latin typeface="Monotype Corsiva" pitchFamily="66" charset="0"/>
              </a:rPr>
              <a:t>Рикки</a:t>
            </a:r>
            <a:r>
              <a:rPr lang="ru-RU" sz="3200" b="1" dirty="0" smtClean="0">
                <a:latin typeface="Monotype Corsiva" pitchFamily="66" charset="0"/>
              </a:rPr>
              <a:t> - </a:t>
            </a:r>
            <a:r>
              <a:rPr lang="ru-RU" sz="3200" b="1" dirty="0" err="1" smtClean="0">
                <a:latin typeface="Monotype Corsiva" pitchFamily="66" charset="0"/>
              </a:rPr>
              <a:t>Тикки</a:t>
            </a:r>
            <a:r>
              <a:rPr lang="ru-RU" sz="3200" b="1" dirty="0" smtClean="0">
                <a:latin typeface="Monotype Corsiva" pitchFamily="66" charset="0"/>
              </a:rPr>
              <a:t>-  </a:t>
            </a:r>
            <a:r>
              <a:rPr lang="ru-RU" sz="3200" b="1" dirty="0" err="1" smtClean="0">
                <a:latin typeface="Monotype Corsiva" pitchFamily="66" charset="0"/>
              </a:rPr>
              <a:t>Тави</a:t>
            </a:r>
            <a:r>
              <a:rPr lang="ru-RU" sz="3200" b="1" dirty="0" smtClean="0">
                <a:latin typeface="Monotype Corsiva" pitchFamily="66" charset="0"/>
              </a:rPr>
              <a:t>?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57224" y="2000240"/>
            <a:ext cx="3000396" cy="17526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6600"/>
                </a:solidFill>
                <a:latin typeface="Monotype Corsiva" pitchFamily="66" charset="0"/>
              </a:rPr>
              <a:t>Медведь</a:t>
            </a:r>
          </a:p>
          <a:p>
            <a:pPr algn="l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6600"/>
                </a:solidFill>
                <a:latin typeface="Monotype Corsiva" pitchFamily="66" charset="0"/>
              </a:rPr>
              <a:t>Обезьяна</a:t>
            </a:r>
          </a:p>
          <a:p>
            <a:pPr algn="l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6600"/>
                </a:solidFill>
                <a:latin typeface="Monotype Corsiva" pitchFamily="66" charset="0"/>
              </a:rPr>
              <a:t>Мангуст </a:t>
            </a:r>
          </a:p>
          <a:p>
            <a:pPr algn="l">
              <a:buFont typeface="Wingdings" pitchFamily="2" charset="2"/>
              <a:buChar char="ü"/>
            </a:pPr>
            <a:endParaRPr lang="ru-RU" b="1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pic>
        <p:nvPicPr>
          <p:cNvPr id="47106" name="Picture 2" descr="http://ocka3ke.ru/sites/default/files/styles/large_tale/public/1r.jpg?itok=lfuwzQl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000240"/>
            <a:ext cx="4332369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images.forwallpaper.com/files/thumbs/preview/49/498808__christmas-magic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683" cy="6858000"/>
          </a:xfrm>
          <a:prstGeom prst="rect">
            <a:avLst/>
          </a:prstGeom>
          <a:noFill/>
        </p:spPr>
      </p:pic>
      <p:pic>
        <p:nvPicPr>
          <p:cNvPr id="49158" name="Picture 6" descr="http://player.myshared.ru/1181016/data/images/img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615217"/>
            <a:ext cx="5846636" cy="2885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svitppt.com.ua/images/18/17254/77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22" cy="6858000"/>
          </a:xfrm>
          <a:prstGeom prst="rect">
            <a:avLst/>
          </a:prstGeom>
          <a:noFill/>
        </p:spPr>
      </p:pic>
      <p:pic>
        <p:nvPicPr>
          <p:cNvPr id="4" name="Picture 2" descr="http://crosti.ru/patterns/00/0e/15/952bdadc70/%D1%81%D0%B5%D1%80%D0%B8%D1%8F%3A%D0%A1%D0%BA%D0%B0%D0%B7%D0%BE%D1%87%D0%BD%D1%8B%D0%B5%20%D0%B3%D0%B5%D1%80%D0%BE%D0%B8%20%D0%A7%D0%B8%D0%BF%D0%BE%D0%BB%D0%BB%D0%B8%D0%BD%D0%BE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785793"/>
            <a:ext cx="4357718" cy="5915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itppt.com.ua/images/18/17254/77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22" cy="6858000"/>
          </a:xfrm>
          <a:prstGeom prst="rect">
            <a:avLst/>
          </a:prstGeom>
          <a:noFill/>
        </p:spPr>
      </p:pic>
      <p:pic>
        <p:nvPicPr>
          <p:cNvPr id="5" name="Picture 4" descr="http://oxun.ge/uploads/posts/2011-01/1294757981_animacionnye-kartinki-7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642918"/>
            <a:ext cx="3167560" cy="5741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itppt.com.ua/images/18/17254/77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22" cy="6858000"/>
          </a:xfrm>
          <a:prstGeom prst="rect">
            <a:avLst/>
          </a:prstGeom>
          <a:noFill/>
        </p:spPr>
      </p:pic>
      <p:pic>
        <p:nvPicPr>
          <p:cNvPr id="18434" name="Picture 2" descr="http://lukart.com.ua/assets/images/Decko/Decko/children%20%20%20%20(3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857233"/>
            <a:ext cx="4125560" cy="4929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itppt.com.ua/images/18/17254/77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22" cy="6858000"/>
          </a:xfrm>
          <a:prstGeom prst="rect">
            <a:avLst/>
          </a:prstGeom>
          <a:noFill/>
        </p:spPr>
      </p:pic>
      <p:pic>
        <p:nvPicPr>
          <p:cNvPr id="19458" name="Picture 2" descr="http://skazka1dou.ucoz.ru/cheburash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857364"/>
            <a:ext cx="4325716" cy="3643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94.beon.ru/25/91/1769125/27/56914427/3bad83f1543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6643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Телеграммы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itppt.com.ua/images/18/17254/77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22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4" name="Picture 4" descr="http://i.ytimg.com/vi/vji_lJpa-YQ/hqdefault.jpg"/>
          <p:cNvPicPr>
            <a:picLocks noChangeAspect="1" noChangeArrowheads="1"/>
          </p:cNvPicPr>
          <p:nvPr/>
        </p:nvPicPr>
        <p:blipFill>
          <a:blip r:embed="rId3" cstate="print"/>
          <a:srcRect t="4167" b="8333"/>
          <a:stretch>
            <a:fillRect/>
          </a:stretch>
        </p:blipFill>
        <p:spPr bwMode="auto">
          <a:xfrm>
            <a:off x="1857356" y="1428736"/>
            <a:ext cx="6096000" cy="4000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0316E"/>
      </a:dk2>
      <a:lt2>
        <a:srgbClr val="F4E7ED"/>
      </a:lt2>
      <a:accent1>
        <a:srgbClr val="B83D68"/>
      </a:accent1>
      <a:accent2>
        <a:srgbClr val="E5B7D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A9EC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148</Words>
  <Application>Microsoft Office PowerPoint</Application>
  <PresentationFormat>Экран (4:3)</PresentationFormat>
  <Paragraphs>57</Paragraphs>
  <Slides>35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В гостях</vt:lpstr>
      <vt:lpstr>Слайд 2</vt:lpstr>
      <vt:lpstr>Сказочные герои</vt:lpstr>
      <vt:lpstr>Слайд 4</vt:lpstr>
      <vt:lpstr>Слайд 5</vt:lpstr>
      <vt:lpstr>Слайд 6</vt:lpstr>
      <vt:lpstr>Слайд 7</vt:lpstr>
      <vt:lpstr>Телеграммы</vt:lpstr>
      <vt:lpstr>Слайд 9</vt:lpstr>
      <vt:lpstr>Слайд 10</vt:lpstr>
      <vt:lpstr>Слайд 11</vt:lpstr>
      <vt:lpstr>Слайд 12</vt:lpstr>
      <vt:lpstr>Доскажи имя литературного героя</vt:lpstr>
      <vt:lpstr>Домовенок </vt:lpstr>
      <vt:lpstr> Баба</vt:lpstr>
      <vt:lpstr> Почтальон </vt:lpstr>
      <vt:lpstr> Крокодил</vt:lpstr>
      <vt:lpstr> Кощей </vt:lpstr>
      <vt:lpstr> Черепаха</vt:lpstr>
      <vt:lpstr> Красная </vt:lpstr>
      <vt:lpstr>Вопросы по сказкам</vt:lpstr>
      <vt:lpstr>Слайд 22</vt:lpstr>
      <vt:lpstr>Сказочные заклинания</vt:lpstr>
      <vt:lpstr>Слайд 24</vt:lpstr>
      <vt:lpstr>Слайд 25</vt:lpstr>
      <vt:lpstr>Слайд 26</vt:lpstr>
      <vt:lpstr>Слайд 27</vt:lpstr>
      <vt:lpstr>Угадай - ка</vt:lpstr>
      <vt:lpstr>Кто из героев книги «Винни - Пух и все-все-все» однажды застрял в дверях после того, как объелся в гостях?</vt:lpstr>
      <vt:lpstr>Герой книги Эдуарда Успенского «Дядя Фёдор, пёс и кот» был:</vt:lpstr>
      <vt:lpstr>Какой герой носил широкополую голубую шляпу и совершал путешествие на воздушном шаре?</vt:lpstr>
      <vt:lpstr>Кто был другом Маугли?</vt:lpstr>
      <vt:lpstr>Героиня какой сказки прилетела в тёплые края вместе с ласточкой?</vt:lpstr>
      <vt:lpstr>Кто такой Рикки - Тикки-  Тави?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</dc:title>
  <cp:lastModifiedBy>Библиотека</cp:lastModifiedBy>
  <cp:revision>20</cp:revision>
  <dcterms:modified xsi:type="dcterms:W3CDTF">2015-11-02T03:23:07Z</dcterms:modified>
</cp:coreProperties>
</file>