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sldIdLst>
    <p:sldId id="257" r:id="rId2"/>
    <p:sldId id="259" r:id="rId3"/>
    <p:sldId id="275" r:id="rId4"/>
    <p:sldId id="260" r:id="rId5"/>
    <p:sldId id="272" r:id="rId6"/>
    <p:sldId id="273" r:id="rId7"/>
    <p:sldId id="274" r:id="rId8"/>
    <p:sldId id="264" r:id="rId9"/>
    <p:sldId id="265" r:id="rId10"/>
    <p:sldId id="266" r:id="rId11"/>
    <p:sldId id="269" r:id="rId12"/>
    <p:sldId id="268" r:id="rId13"/>
    <p:sldId id="270" r:id="rId14"/>
  </p:sldIdLst>
  <p:sldSz cx="9144000" cy="6858000" type="screen4x3"/>
  <p:notesSz cx="6858000" cy="9144000"/>
  <p:custDataLst>
    <p:tags r:id="rId1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DEA900"/>
    <a:srgbClr val="FF0000"/>
    <a:srgbClr val="E2F43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1758" y="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 descr="SD-PanelTitle-V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" r="47959"/>
            <a:stretch/>
          </p:blipFill>
          <p:spPr>
            <a:xfrm rot="5400000">
              <a:off x="3739196" y="525780"/>
              <a:ext cx="1664208" cy="612648"/>
            </a:xfrm>
            <a:prstGeom prst="rect">
              <a:avLst/>
            </a:prstGeom>
          </p:spPr>
        </p:pic>
        <p:pic>
          <p:nvPicPr>
            <p:cNvPr id="14" name="Picture 13" descr="HDRibbonTitle-UniformTrim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" r="47959"/>
            <a:stretch/>
          </p:blipFill>
          <p:spPr>
            <a:xfrm rot="5400000">
              <a:off x="3739196" y="5719572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30994887"/>
      </p:ext>
    </p:extLst>
  </p:cSld>
  <p:clrMapOvr>
    <a:masterClrMapping/>
  </p:clrMapOvr>
  <p:transition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7762779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5843256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29831928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070931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3721122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2327480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27282838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7128291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9596377"/>
      </p:ext>
    </p:extLst>
  </p:cSld>
  <p:clrMapOvr>
    <a:masterClrMapping/>
  </p:clrMapOvr>
  <p:transition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84352477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6655387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7378011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5252698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5450033"/>
      </p:ext>
    </p:extLst>
  </p:cSld>
  <p:clrMapOvr>
    <a:masterClrMapping/>
  </p:clrMapOvr>
  <p:transition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30307202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235851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1"/>
            <a:chOff x="0" y="0"/>
            <a:chExt cx="9144000" cy="6858001"/>
          </a:xfrm>
        </p:grpSpPr>
        <p:pic>
          <p:nvPicPr>
            <p:cNvPr id="8" name="Picture 7" descr="SD-PanelContent-V.png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" r="14240"/>
            <a:stretch/>
          </p:blipFill>
          <p:spPr>
            <a:xfrm rot="5400000">
              <a:off x="4221675" y="39689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" r="14240"/>
            <a:stretch/>
          </p:blipFill>
          <p:spPr>
            <a:xfrm rot="5400000">
              <a:off x="4221675" y="6211888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EBC859D-D28C-41A4-A9B2-4BFFD19D4C7A}" type="datetimeFigureOut">
              <a:rPr lang="ru-RU" smtClean="0"/>
              <a:pPr/>
              <a:t>12.12.2013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DBE1C6E-794A-43B8-AD9D-0FBF85A4CE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657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ransition>
    <p:sndAc>
      <p:stSnd>
        <p:snd r:embed="rId19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=%D0%BA%D0%B0%D1%80%D1%82%D0%B8%D0%BD%D0%BA%D0%B8%20%D0%BB%D0%B5%D1%81%D0%BD%D0%B0%D1%8F%20%D1%88%D0%BA%D0%BE%D0%BB%D0%B0&amp;fp=0&amp;pos=0&amp;uinfo=ww-1583-wh-805-fw-1358-fh-598-pd-1&amp;rpt=simage&amp;img_url=http://firstklass.ru/uploads/posts/2011-05/1304806998_lesnaya-shkola-skazka.jpg" TargetMode="External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://images.yandex.ru/yandsearch?p=4&amp;text=%D0%BA%D0%B0%D1%80%D1%82%D0%B8%D0%BD%D0%BA%D0%B8%20%D0%B2%D0%BE%D0%BB%D1%88%D0%B5%D0%B1%D0%BD%D0%BE%D0%B3%D0%BE%20%D0%BA%D0%BB%D1%83%D0%B1%D0%BE%D1%87%D0%BA%D0%B0&amp;fp=4&amp;pos=127&amp;uinfo=ww-1583-wh-805-fw-1358-fh-598-pd-1&amp;rpt=simage&amp;img_url=http://www.volga-tours.ru/upload/skaz2.jpg" TargetMode="Externa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hyperlink" Target="http://images.yandex.ru/yandsearch?text=%D1%80%D0%B8%D1%81%D1%83%D0%BD%D0%BA%D0%B8%20%D0%BF%D1%80%D0%B8%D0%BD%D1%86%D0%B5%D1%81%D1%81%D1%8B%20%D0%B4%D0%BB%D1%8F%20%D0%B4%D0%B5%D1%82%D0%B5%D0%B9&amp;fp=0&amp;pos=25&amp;uinfo=ww-1583-wh-805-fw-1358-fh-598-pd-1&amp;rpt=simage&amp;img_url=http://img1.liveinternet.ru/images/attach/c/3/78/203/78203877_0_50785_b7ab441d_XL.pn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hyperlink" Target="http://images.yandex.ru/yandsearch?p=4&amp;text=%D0%BA%D0%B0%D1%80%D1%82%D0%B8%D0%BD%D0%BA%D0%B8%20%D0%B2%D0%BE%D0%BB%D1%88%D0%B5%D0%B1%D0%BD%D0%BE%D0%B3%D0%BE%20%D0%BA%D0%BB%D1%83%D0%B1%D0%BE%D1%87%D0%BA%D0%B0&amp;fp=4&amp;pos=127&amp;uinfo=ww-1583-wh-805-fw-1358-fh-598-pd-1&amp;rpt=simage&amp;img_url=http://www.volga-tours.ru/upload/skaz2.jpg" TargetMode="External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p=4&amp;text=%D0%BA%D0%B0%D1%80%D1%82%D0%B8%D0%BD%D0%BA%D0%B8%20%D0%B2%D0%BE%D0%BB%D1%88%D0%B5%D0%B1%D0%BD%D0%BE%D0%B3%D0%BE%20%D0%BA%D0%BB%D1%83%D0%B1%D0%BE%D1%87%D0%BA%D0%B0&amp;fp=4&amp;pos=127&amp;uinfo=ww-1583-wh-805-fw-1358-fh-598-pd-1&amp;rpt=simage&amp;img_url=http://www.volga-tours.ru/upload/skaz2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audio" Target="file:///C:\Documents%20and%20Settings\User\Local%20Settings\Temporary%20Internet%20Files\Content.IE5\4D2SP2M5\MS900082208%5b1%5d.mid" TargetMode="External"/><Relationship Id="rId6" Type="http://schemas.openxmlformats.org/officeDocument/2006/relationships/hyperlink" Target="http://images.yandex.ru/yandsearch?source=wiz&amp;fp=6&amp;uinfo=ww-1583-wh-805-fw-1358-fh-598-pd-1&amp;p=6&amp;text=%D1%80%D0%B8%D1%81%D1%83%D0%BD%D0%BA%D0%B8%20%D1%88%D0%BA%D0%BE%D0%BB%D1%8B%20%D0%B1%D1%83%D0%B4%D1%83%D1%89%D0%B5%D0%B3%D0%BE&amp;noreask=1&amp;pos=195&amp;rpt=simage&amp;lr=11287&amp;img_url=http://school.xvatit.com/images/3/3c/T5u4.jpeg" TargetMode="External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p=1&amp;text=%D0%BA%D0%B0%D1%80%D1%82%D0%B8%D0%BD%D0%BA%D0%B8%20%D1%85%D0%BE%D1%80%D0%BE%D1%88%D0%B8%D1%85%20%D0%BF%D0%BE%D1%81%D1%82%D1%83%D0%BF%D0%BA%D0%BE%D0%B2&amp;fp=1&amp;pos=44&amp;uinfo=ww-1583-wh-805-fw-1358-fh-598-pd-1&amp;rpt=simage&amp;img_url=http://detsad-kitty.ru/uploads/posts/2010-01/thumbs/1263576146_rsrryeryo-rrrsrss_0017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file:///F:\&#1064;&#1072;&#1073;&#1072;&#1083;&#1080;&#1085;&#1072;\kon-Topot_kopyt_rzhanie.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hyperlink" Target="http://images.yandex.ru/yandsearch?p=14&amp;text=%D1%80%D0%B8%D1%81%D1%83%D0%BD%D0%BA%D0%B8%20%D1%81%D0%BA%D0%B0%D0%B7%D0%BE%D1%87%D0%BD%D1%8B%D1%85%20%D0%BB%D0%BE%D1%88%D0%B0%D0%B4%D0%B5%D0%B9&amp;fp=14&amp;pos=438&amp;uinfo=ww-1583-wh-805-fw-1358-fh-598-pd-1&amp;rpt=simage&amp;img_url=http://img0.liveinternet.ru/images/attach/c/2/67/921/67921760_3346_original.jpg" TargetMode="External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microsoft.com/office/2007/relationships/media" Target="../media/media1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hyperlink" Target="http://images.yandex.ru/yandsearch?p=4&amp;text=%D0%BA%D0%B0%D1%80%D1%82%D0%B8%D0%BD%D0%BA%D0%B8%20%D0%B2%D0%BE%D0%BB%D1%88%D0%B5%D0%B1%D0%BD%D0%BE%D0%B3%D0%BE%20%D0%BA%D0%BB%D1%83%D0%B1%D0%BE%D1%87%D0%BA%D0%B0&amp;fp=4&amp;pos=127&amp;uinfo=ww-1583-wh-805-fw-1358-fh-598-pd-1&amp;rpt=simage&amp;img_url=http://www.volga-tours.ru/upload/skaz2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hyperlink" Target="http://images.yandex.ru/yandsearch?p=4&amp;text=%D0%BA%D0%B0%D1%80%D1%82%D0%B8%D0%BD%D0%BA%D0%B8%20%D0%B2%D0%BE%D0%BB%D1%88%D0%B5%D0%B1%D0%BD%D0%BE%D0%B3%D0%BE%20%D0%BA%D0%BB%D1%83%D0%B1%D0%BE%D1%87%D0%BA%D0%B0&amp;fp=4&amp;pos=127&amp;uinfo=ww-1583-wh-805-fw-1358-fh-598-pd-1&amp;rpt=simage&amp;img_url=http://www.volga-tours.ru/upload/skaz2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p=4&amp;text=%D0%BA%D0%B0%D1%80%D1%82%D0%B8%D0%BD%D0%BA%D0%B8%20%D0%B2%D0%BE%D0%BB%D1%88%D0%B5%D0%B1%D0%BD%D0%BE%D0%B3%D0%BE%20%D0%BA%D0%BB%D1%83%D0%B1%D0%BE%D1%87%D0%BA%D0%B0&amp;fp=4&amp;pos=127&amp;uinfo=ww-1583-wh-805-fw-1358-fh-598-pd-1&amp;rpt=simage&amp;img_url=http://www.volga-tours.ru/upload/skaz2.jpg" TargetMode="External"/><Relationship Id="rId5" Type="http://schemas.openxmlformats.org/officeDocument/2006/relationships/image" Target="../media/image19.gif"/><Relationship Id="rId4" Type="http://schemas.openxmlformats.org/officeDocument/2006/relationships/hyperlink" Target="http://images.yandex.ru/yandsearch?source=wiz&amp;fp=3&amp;uinfo=ww-1583-wh-805-fw-1358-fh-598-pd-1&amp;p=3&amp;text=%D0%BA%D0%B0%D1%80%D1%82%D0%B8%D0%BD%D0%BA%D0%B8%20%D0%B4%D0%BB%D1%8F%20%D0%B4%D0%B5%D1%82%D0%B5%D0%B9%20%D0%B6%D0%B8%D0%B2%D0%BE%D1%82%D0%BD%D1%8B%D0%B5&amp;noreask=1&amp;pos=105&amp;rpt=simage&amp;lr=11287&amp;img_url=http://img-fotki.yandex.ru/get/5603/lady-annadu.35/0_60850_519e13d8_XL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text=%D0%BA%D0%B0%D1%80%D1%82%D0%B8%D0%BD%D0%BA%D0%B8%20%D0%B7%D0%B0%D0%B9%D1%87%D0%B8%D0%BA%D0%B0&amp;fp=0&amp;pos=0&amp;uinfo=ww-1583-wh-805-fw-1358-fh-598-pd-1&amp;rpt=simage&amp;img_url=http://cs4917.userapi.com/u127003973/141423815/x_7ea30d63.jpg" TargetMode="External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20.png"/><Relationship Id="rId11" Type="http://schemas.openxmlformats.org/officeDocument/2006/relationships/hyperlink" Target="http://images.yandex.ru/yandsearch?p=4&amp;text=%D0%BA%D0%B0%D1%80%D1%82%D0%B8%D0%BD%D0%BA%D0%B8%20%D0%B2%D0%BE%D0%BB%D1%88%D0%B5%D0%B1%D0%BD%D0%BE%D0%B3%D0%BE%20%D0%BA%D0%BB%D1%83%D0%B1%D0%BE%D1%87%D0%BA%D0%B0&amp;fp=4&amp;pos=127&amp;uinfo=ww-1583-wh-805-fw-1358-fh-598-pd-1&amp;rpt=simage&amp;img_url=http://www.volga-tours.ru/upload/skaz2.jpg" TargetMode="External"/><Relationship Id="rId5" Type="http://schemas.openxmlformats.org/officeDocument/2006/relationships/hyperlink" Target="http://images.yandex.ru/yandsearch?source=wiz&amp;fp=0&amp;text=%D0%BA%D0%B0%D1%80%D1%82%D0%B8%D0%BD%D0%BA%D0%B8%20%D0%B4%D1%83%D0%B1%D0%B0%20%D0%B4%D0%BB%D1%8F%20%D0%B4%D0%B5%D1%82%D0%B5%D0%B9&amp;noreask=1&amp;pos=0&amp;lr=11287&amp;rpt=simage&amp;uinfo=ww-1583-wh-805-fw-1358-fh-598-pd-1&amp;img_url=http://www.abc-color.com/image/coloring/trees/001/oak/oak-picture-color-2.png" TargetMode="External"/><Relationship Id="rId10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openxmlformats.org/officeDocument/2006/relationships/image" Target="../media/image21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6624736" cy="72008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Обучение       грамоте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7221" y="1498639"/>
            <a:ext cx="6120680" cy="38346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6941" y="5429221"/>
            <a:ext cx="8605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DEA9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«Путешествие в </a:t>
            </a:r>
            <a:r>
              <a:rPr lang="ru-RU" sz="4000" b="1" dirty="0" err="1">
                <a:solidFill>
                  <a:srgbClr val="DEA9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Буквоград</a:t>
            </a:r>
            <a:r>
              <a:rPr lang="ru-RU" sz="4000" b="1" dirty="0">
                <a:solidFill>
                  <a:srgbClr val="DEA9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»</a:t>
            </a:r>
            <a:endParaRPr lang="ru-RU" dirty="0">
              <a:solidFill>
                <a:srgbClr val="DEA900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4938" y="4221938"/>
            <a:ext cx="639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62090" y="3871157"/>
            <a:ext cx="6543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91287" y="3600274"/>
            <a:ext cx="6543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07184" y="3853677"/>
            <a:ext cx="6030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Г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74829" y="3961354"/>
            <a:ext cx="707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Д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firstklass.ru/uploads/posts/2011-05/1304806998_lesnaya-shkola-skazka.jpg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836712"/>
            <a:ext cx="679987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http://www.volga-tours.ru/images/gr3.jpg">
            <a:hlinkClick r:id="rId5"/>
          </p:cNvPr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8964488" y="5810913"/>
            <a:ext cx="1296144" cy="1080120"/>
          </a:xfrm>
          <a:prstGeom prst="rect">
            <a:avLst/>
          </a:prstGeom>
        </p:spPr>
      </p:pic>
      <p:pic>
        <p:nvPicPr>
          <p:cNvPr id="7" name="Содержимое 3" descr="http://www.volga-tours.ru/images/gr3.jpg">
            <a:hlinkClick r:id="rId5"/>
          </p:cNvPr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5836510"/>
            <a:ext cx="1296144" cy="108012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4.07407E-6 L -0.96858 0.0150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38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476672"/>
            <a:ext cx="8496944" cy="589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Содержимое 3" descr="http://www.volga-tours.ru/images/gr3.jpg">
            <a:hlinkClick r:id="rId4"/>
          </p:cNvPr>
          <p:cNvPicPr>
            <a:picLocks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8964488" y="5810913"/>
            <a:ext cx="1296144" cy="1080120"/>
          </a:xfrm>
          <a:prstGeom prst="rect">
            <a:avLst/>
          </a:prstGeom>
        </p:spPr>
      </p:pic>
      <p:pic>
        <p:nvPicPr>
          <p:cNvPr id="8" name="Содержимое 3" descr="http://www.volga-tours.ru/images/gr3.jpg">
            <a:hlinkClick r:id="rId4"/>
          </p:cNvPr>
          <p:cNvPicPr>
            <a:picLocks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5836510"/>
            <a:ext cx="1296144" cy="108012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-3420887" y="1338388"/>
            <a:ext cx="3744415" cy="4176464"/>
            <a:chOff x="323528" y="1412776"/>
            <a:chExt cx="3744415" cy="4176464"/>
          </a:xfrm>
        </p:grpSpPr>
        <p:pic>
          <p:nvPicPr>
            <p:cNvPr id="5" name="Рисунок 4" descr="http://gif-and-jpeg.ru/d/62944-1/mult220.jpg">
              <a:hlinkClick r:id="rId7"/>
            </p:cNvPr>
            <p:cNvPicPr/>
            <p:nvPr/>
          </p:nvPicPr>
          <p:blipFill>
            <a:blip r:embed="rId8" cstate="print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backgroundRemoval t="9938" b="99845" l="3500" r="99833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412776"/>
              <a:ext cx="3744415" cy="4176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1919857" y="3531179"/>
              <a:ext cx="55175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4000" b="1" spc="150" dirty="0" smtClean="0">
                  <a:ln w="11430"/>
                  <a:solidFill>
                    <a:srgbClr val="00B05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Б</a:t>
              </a:r>
              <a:endParaRPr lang="ru-RU" sz="4000" b="1" spc="150" dirty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410697" y="4223480"/>
              <a:ext cx="67358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4000" b="1" spc="150" dirty="0" smtClean="0">
                  <a:ln w="11430"/>
                  <a:solidFill>
                    <a:srgbClr val="00B05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М</a:t>
              </a:r>
              <a:endParaRPr lang="ru-RU" sz="4000" b="1" spc="150" dirty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763688" y="4437112"/>
              <a:ext cx="55175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4000" b="1" spc="150" dirty="0" smtClean="0">
                  <a:ln w="11430"/>
                  <a:solidFill>
                    <a:srgbClr val="00B05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С</a:t>
              </a:r>
              <a:endParaRPr lang="ru-RU" sz="4000" b="1" spc="150" dirty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382490" y="3902634"/>
              <a:ext cx="59183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4000" b="1" spc="150" dirty="0" smtClean="0">
                  <a:ln w="11430"/>
                  <a:solidFill>
                    <a:srgbClr val="00B05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Д</a:t>
              </a:r>
              <a:endParaRPr lang="ru-RU" sz="4000" b="1" spc="150" dirty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879431" y="3988379"/>
              <a:ext cx="64793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4000" b="1" spc="150" dirty="0" smtClean="0">
                  <a:ln w="11430"/>
                  <a:solidFill>
                    <a:srgbClr val="FF00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И</a:t>
              </a:r>
              <a:endParaRPr lang="ru-RU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410697" y="3646560"/>
              <a:ext cx="55175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4000" b="1" spc="150" dirty="0" smtClean="0">
                  <a:ln w="11430"/>
                  <a:solidFill>
                    <a:srgbClr val="FF00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А</a:t>
              </a:r>
              <a:endParaRPr lang="ru-RU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257723" y="4398824"/>
              <a:ext cx="60946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4000" b="1" spc="150" dirty="0" smtClean="0">
                  <a:ln w="11430"/>
                  <a:solidFill>
                    <a:srgbClr val="FF00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О</a:t>
              </a:r>
              <a:endParaRPr lang="ru-RU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0.00463 L -0.96858 0.0196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38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4104E-6 L 0.51181 3.4104E-6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76056" y="568659"/>
            <a:ext cx="3528392" cy="1072852"/>
          </a:xfrm>
        </p:spPr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Удачи!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Содержимое 3" descr="http://www.volga-tours.ru/images/gr3.jpg">
            <a:hlinkClick r:id="rId3"/>
          </p:cNvPr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8964488" y="5810913"/>
            <a:ext cx="1296144" cy="1080120"/>
          </a:xfrm>
          <a:prstGeom prst="rect">
            <a:avLst/>
          </a:prstGeom>
        </p:spPr>
      </p:pic>
      <p:pic>
        <p:nvPicPr>
          <p:cNvPr id="6" name="Содержимое 3" descr="http://www.volga-tours.ru/images/gr3.jpg">
            <a:hlinkClick r:id="rId3"/>
          </p:cNvPr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5836510"/>
            <a:ext cx="1296144" cy="108012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68659"/>
            <a:ext cx="4968552" cy="554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4.07407E-6 L -0.96858 0.0150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38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school.xvatit.com/images/3/3c/T5u4.jpeg">
            <a:hlinkClick r:id="rId6"/>
          </p:cNvPr>
          <p:cNvPicPr>
            <a:picLocks noGrp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620688"/>
            <a:ext cx="691276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869160"/>
            <a:ext cx="6798734" cy="1303867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Вы – молодцы!</a:t>
            </a:r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MS900082208[1].mid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MS900069280[1].wav">
            <a:hlinkClick r:id="" action="ppaction://media"/>
          </p:cNvPr>
          <p:cNvPicPr>
            <a:picLocks noRot="1" noChangeAspect="1"/>
          </p:cNvPicPr>
          <p:nvPr>
            <a:wavAudioFile r:embed="rId2" name="MS900069280[1].wav"/>
          </p:nvPr>
        </p:nvPicPr>
        <p:blipFill>
          <a:blip r:embed="rId9" cstate="print"/>
          <a:stretch>
            <a:fillRect/>
          </a:stretch>
        </p:blipFill>
        <p:spPr>
          <a:xfrm>
            <a:off x="8715404" y="6553200"/>
            <a:ext cx="304800" cy="304800"/>
          </a:xfrm>
          <a:prstGeom prst="rect">
            <a:avLst/>
          </a:prstGeom>
        </p:spPr>
      </p:pic>
      <p:pic>
        <p:nvPicPr>
          <p:cNvPr id="7" name="j0214098.wav">
            <a:hlinkClick r:id="" action="ppaction://media"/>
          </p:cNvPr>
          <p:cNvPicPr>
            <a:picLocks noRot="1" noChangeAspect="1"/>
          </p:cNvPicPr>
          <p:nvPr>
            <a:wavAudioFile r:embed="rId3" name="j0214098.wav"/>
          </p:nvPr>
        </p:nvPicPr>
        <p:blipFill>
          <a:blip r:embed="rId10" cstate="print"/>
          <a:stretch>
            <a:fillRect/>
          </a:stretch>
        </p:blipFill>
        <p:spPr>
          <a:xfrm>
            <a:off x="8715404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 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ДАН  В 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ДАР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ДЛЯ  ДОБРЫХ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ДЕЛ. </a:t>
            </a:r>
          </a:p>
        </p:txBody>
      </p:sp>
      <p:pic>
        <p:nvPicPr>
          <p:cNvPr id="4" name="Содержимое 3" descr="http://mistergid.ru/image/upload/2011-08-07/330026694634_ryo-rrrsrss_0017.jpg">
            <a:hlinkClick r:id="rId3"/>
          </p:cNvPr>
          <p:cNvPicPr>
            <a:picLocks noGrp="1"/>
          </p:cNvPicPr>
          <p:nvPr>
            <p:ph idx="1"/>
          </p:nvPr>
        </p:nvPicPr>
        <p:blipFill rotWithShape="1">
          <a:blip r:embed="rId4" cstate="print"/>
          <a:srcRect t="3520" b="3721"/>
          <a:stretch/>
        </p:blipFill>
        <p:spPr bwMode="auto">
          <a:xfrm>
            <a:off x="1043608" y="1844824"/>
            <a:ext cx="705678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1934" y="4365104"/>
            <a:ext cx="5308866" cy="610874"/>
          </a:xfrm>
        </p:spPr>
        <p:txBody>
          <a:bodyPr>
            <a:normAutofit fontScale="92500" lnSpcReduction="20000"/>
          </a:bodyPr>
          <a:lstStyle/>
          <a:p>
            <a:r>
              <a:rPr lang="ru-RU" sz="4400" b="1" dirty="0" err="1" smtClean="0">
                <a:solidFill>
                  <a:srgbClr val="DEA9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Буквоград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7221" y="1498639"/>
            <a:ext cx="6120680" cy="286646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3"/>
            <a:ext cx="3970784" cy="7200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 descr="http://illustrators.ru/illustrations/3346_original.jpg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04664"/>
            <a:ext cx="813690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7415" b="70422" l="47839" r="942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44" t="10789" b="22952"/>
          <a:stretch/>
        </p:blipFill>
        <p:spPr bwMode="auto">
          <a:xfrm>
            <a:off x="251520" y="0"/>
            <a:ext cx="1800200" cy="198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on-Topot_kopyt_rzhanie.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884368" y="5771728"/>
            <a:ext cx="609600" cy="609600"/>
          </a:xfrm>
          <a:prstGeom prst="rect">
            <a:avLst/>
          </a:prstGeom>
        </p:spPr>
      </p:pic>
      <p:pic>
        <p:nvPicPr>
          <p:cNvPr id="6" name="kon-Topot_kopyt_rzhanie.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" y="63075"/>
            <a:ext cx="9036496" cy="673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3728" y="1851743"/>
            <a:ext cx="6120680" cy="513057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3848" y="2053651"/>
            <a:ext cx="3221410" cy="481277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Речь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Предложение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Слова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Слоги</a:t>
            </a:r>
          </a:p>
          <a:p>
            <a:pPr marL="0" indent="0" algn="ctr">
              <a:buNone/>
            </a:pP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Буквы</a:t>
            </a:r>
          </a:p>
          <a:p>
            <a:pPr marL="0" indent="0" algn="ctr">
              <a:buNone/>
            </a:pPr>
            <a:r>
              <a:rPr lang="ru-RU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Звуки</a:t>
            </a:r>
          </a:p>
          <a:p>
            <a:pPr marL="0" indent="0" algn="ctr">
              <a:buNone/>
            </a:pPr>
            <a:r>
              <a:rPr lang="ru-RU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Гласные</a:t>
            </a:r>
            <a:endParaRPr lang="ru-RU" sz="3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Согласные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18478776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60325"/>
            <a:ext cx="9034463" cy="673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59632" y="5767586"/>
            <a:ext cx="7884368" cy="64807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  <a:r>
              <a:rPr lang="ru-RU" sz="5400" b="1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о   У   ы   И   е   Ё   э</a:t>
            </a:r>
            <a:endParaRPr lang="ru-RU" sz="5400" b="1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Содержимое 3" descr="http://www.volga-tours.ru/images/gr3.jpg">
            <a:hlinkClick r:id="rId4"/>
          </p:cNvPr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8964488" y="5810913"/>
            <a:ext cx="1296144" cy="1080120"/>
          </a:xfr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830" r="9979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92696"/>
            <a:ext cx="4968552" cy="507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Содержимое 3" descr="http://www.volga-tours.ru/images/gr3.jpg">
            <a:hlinkClick r:id="rId4"/>
          </p:cNvPr>
          <p:cNvPicPr>
            <a:picLocks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5836510"/>
            <a:ext cx="1296144" cy="10801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993127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4.07407E-6 L -0.96858 0.0150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38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0969"/>
            <a:ext cx="8069373" cy="583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03806" y="3645024"/>
            <a:ext cx="557518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419100">
                    <a:srgbClr val="0070C0">
                      <a:alpha val="77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  н  к  С  Т  </a:t>
            </a:r>
            <a:r>
              <a:rPr lang="ru-RU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419100">
                    <a:srgbClr val="0070C0">
                      <a:alpha val="77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419100">
                    <a:srgbClr val="0070C0">
                      <a:alpha val="77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419100">
                    <a:srgbClr val="0070C0">
                      <a:alpha val="77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ru-RU" sz="54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419100">
                  <a:srgbClr val="0070C0">
                    <a:alpha val="77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419100">
                    <a:srgbClr val="0070C0">
                      <a:alpha val="77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В  п  Г  Б  з  л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419100">
                  <a:srgbClr val="0070C0">
                    <a:alpha val="77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2" name="Содержимое 3" descr="http://www.volga-tours.ru/images/gr3.jpg">
            <a:hlinkClick r:id="rId4"/>
          </p:cNvPr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8964488" y="5810913"/>
            <a:ext cx="1296144" cy="1080120"/>
          </a:xfrm>
        </p:spPr>
      </p:pic>
      <p:pic>
        <p:nvPicPr>
          <p:cNvPr id="13" name="Содержимое 3" descr="http://www.volga-tours.ru/images/gr3.jpg">
            <a:hlinkClick r:id="rId4"/>
          </p:cNvPr>
          <p:cNvPicPr>
            <a:picLocks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5836510"/>
            <a:ext cx="1296144" cy="108012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39252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4.07407E-6 L -0.96858 0.0150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38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60325"/>
            <a:ext cx="9034463" cy="673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://img-fotki.yandex.ru/get/4518/56001699.36c/0_7ca19_fca260cf_XL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88640"/>
            <a:ext cx="571309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http://www.volga-tours.ru/images/gr3.jpg">
            <a:hlinkClick r:id="rId6"/>
          </p:cNvPr>
          <p:cNvPicPr>
            <a:picLocks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8964488" y="5810913"/>
            <a:ext cx="1296144" cy="1080120"/>
          </a:xfrm>
          <a:prstGeom prst="rect">
            <a:avLst/>
          </a:prstGeom>
        </p:spPr>
      </p:pic>
      <p:pic>
        <p:nvPicPr>
          <p:cNvPr id="7" name="Содержимое 3" descr="http://www.volga-tours.ru/images/gr3.jpg">
            <a:hlinkClick r:id="rId6"/>
          </p:cNvPr>
          <p:cNvPicPr>
            <a:picLocks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5836510"/>
            <a:ext cx="1296144" cy="1080120"/>
          </a:xfrm>
          <a:prstGeom prst="rect">
            <a:avLst/>
          </a:prstGeom>
        </p:spPr>
      </p:pic>
      <p:sp>
        <p:nvSpPr>
          <p:cNvPr id="2" name="Вертикальный свиток 1"/>
          <p:cNvSpPr/>
          <p:nvPr/>
        </p:nvSpPr>
        <p:spPr>
          <a:xfrm>
            <a:off x="53975" y="620688"/>
            <a:ext cx="4517231" cy="5215822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8072" y="764704"/>
            <a:ext cx="3923134" cy="492779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3600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Comic Sans MS" pitchFamily="66" charset="0"/>
              </a:rPr>
              <a:t>КИ   </a:t>
            </a:r>
            <a:r>
              <a:rPr lang="ru-RU" sz="3600" b="1" dirty="0">
                <a:solidFill>
                  <a:srgbClr val="FFFF00"/>
                </a:solidFill>
                <a:latin typeface="Comic Sans MS" pitchFamily="66" charset="0"/>
              </a:rPr>
              <a:t>БЕЛ	  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FFFF00"/>
                </a:solidFill>
                <a:latin typeface="Comic Sans MS" pitchFamily="66" charset="0"/>
              </a:rPr>
              <a:t>МЕД  ДИ  ВЕ	  	 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FFFF00"/>
                </a:solidFill>
                <a:latin typeface="Comic Sans MS" pitchFamily="66" charset="0"/>
              </a:rPr>
              <a:t>КИ  ВОЛ	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FFFF00"/>
                </a:solidFill>
                <a:latin typeface="Comic Sans MS" pitchFamily="66" charset="0"/>
              </a:rPr>
              <a:t>СО  КИ  РО 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FFFF00"/>
                </a:solidFill>
                <a:latin typeface="Comic Sans MS" pitchFamily="66" charset="0"/>
              </a:rPr>
              <a:t>СА  ЛИ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FFFF00"/>
                </a:solidFill>
                <a:latin typeface="Comic Sans MS" pitchFamily="66" charset="0"/>
              </a:rPr>
              <a:t>РА  НЫ  БА</a:t>
            </a: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4.07407E-6 L -0.96858 0.0150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38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60325"/>
            <a:ext cx="9034463" cy="673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://im8.asset.yvimg.kz/userimages/turan_tiger/2pzjDgcE4O7UxnVLOQpAQdoHB4vR5L.png">
            <a:hlinkClick r:id="rId5"/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843" b="99438" l="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5184576" cy="367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kotomatrix.ru/images/users/eiszapfen78/autho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1206" y="3676552"/>
            <a:ext cx="2232248" cy="2016224"/>
          </a:xfrm>
          <a:prstGeom prst="rect">
            <a:avLst/>
          </a:prstGeom>
          <a:noFill/>
        </p:spPr>
      </p:pic>
      <p:pic>
        <p:nvPicPr>
          <p:cNvPr id="7" name="Содержимое 3" descr="http://www.volga-tours.ru/images/gr3.jpg">
            <a:hlinkClick r:id="rId11"/>
          </p:cNvPr>
          <p:cNvPicPr>
            <a:picLocks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8964488" y="5810913"/>
            <a:ext cx="1296144" cy="1080120"/>
          </a:xfrm>
          <a:prstGeom prst="rect">
            <a:avLst/>
          </a:prstGeom>
        </p:spPr>
      </p:pic>
      <p:pic>
        <p:nvPicPr>
          <p:cNvPr id="8" name="Содержимое 3" descr="http://www.volga-tours.ru/images/gr3.jpg">
            <a:hlinkClick r:id="rId11"/>
          </p:cNvPr>
          <p:cNvPicPr>
            <a:picLocks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5836510"/>
            <a:ext cx="1296144" cy="108012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2186" y="188640"/>
            <a:ext cx="8280920" cy="129614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В  красивые ели растут лесу.</a:t>
            </a:r>
            <a:endParaRPr lang="ru-RU" sz="36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Раскинули  лапы свои они еловые</a:t>
            </a:r>
            <a:r>
              <a:rPr lang="ru-RU" sz="3600" b="1" dirty="0" smtClean="0">
                <a:solidFill>
                  <a:srgbClr val="FFFF99"/>
                </a:solidFill>
              </a:rPr>
              <a:t>.</a:t>
            </a:r>
            <a:endParaRPr lang="ru-RU" sz="3600" dirty="0" smtClean="0">
              <a:solidFill>
                <a:srgbClr val="FFFF99"/>
              </a:solidFill>
            </a:endParaRPr>
          </a:p>
          <a:p>
            <a:endParaRPr lang="ru-RU" sz="2800" dirty="0"/>
          </a:p>
        </p:txBody>
      </p:sp>
      <p:pic>
        <p:nvPicPr>
          <p:cNvPr id="9" name="MS900074651[2].wav">
            <a:hlinkClick r:id="" action="ppaction://media"/>
          </p:cNvPr>
          <p:cNvPicPr>
            <a:picLocks noRot="1" noChangeAspect="1"/>
          </p:cNvPicPr>
          <p:nvPr>
            <a:wavAudioFile r:embed="rId1" name="MS900074651[2].wav"/>
          </p:nvPr>
        </p:nvPicPr>
        <p:blipFill>
          <a:blip r:embed="rId14" cstate="print"/>
          <a:stretch>
            <a:fillRect/>
          </a:stretch>
        </p:blipFill>
        <p:spPr>
          <a:xfrm>
            <a:off x="8715404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881 -0.00602 L -0.88976 0.0090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" y="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891b4f1a561b4be385578e546f54eb30af82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485</TotalTime>
  <Words>71</Words>
  <Application>Microsoft Office PowerPoint</Application>
  <PresentationFormat>Экран (4:3)</PresentationFormat>
  <Paragraphs>39</Paragraphs>
  <Slides>13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Натуральные материалы</vt:lpstr>
      <vt:lpstr>Обучение       грамоте </vt:lpstr>
      <vt:lpstr>ДЕНЬ  ДАН  В  ДАР  ДЛЯ  ДОБРЫХ ДЕЛ. </vt:lpstr>
      <vt:lpstr>Слайд 3</vt:lpstr>
      <vt:lpstr>Слайд 4</vt:lpstr>
      <vt:lpstr>Слайд 5</vt:lpstr>
      <vt:lpstr>А    о   У   ы   И   е   Ё   э</vt:lpstr>
      <vt:lpstr>Слайд 7</vt:lpstr>
      <vt:lpstr>Слайд 8</vt:lpstr>
      <vt:lpstr>Слайд 9</vt:lpstr>
      <vt:lpstr>Слайд 10</vt:lpstr>
      <vt:lpstr>Слайд 11</vt:lpstr>
      <vt:lpstr>Удачи!</vt:lpstr>
      <vt:lpstr>Вы – молодцы!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Прозвенел звонок, Начинается урок. Все, что нужно нам - на парте. На уроке не зевайте. Руки замерли у всех, Будем думать, будем слушать. И тогда всех ждет успех!</dc:title>
  <dc:creator>вера</dc:creator>
  <cp:lastModifiedBy>вера</cp:lastModifiedBy>
  <cp:revision>48</cp:revision>
  <dcterms:created xsi:type="dcterms:W3CDTF">2013-11-17T10:38:15Z</dcterms:created>
  <dcterms:modified xsi:type="dcterms:W3CDTF">2013-12-12T12:27:47Z</dcterms:modified>
</cp:coreProperties>
</file>