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1" r:id="rId3"/>
    <p:sldId id="257" r:id="rId4"/>
    <p:sldId id="269" r:id="rId5"/>
    <p:sldId id="274" r:id="rId6"/>
    <p:sldId id="271" r:id="rId7"/>
    <p:sldId id="278" r:id="rId8"/>
    <p:sldId id="275" r:id="rId9"/>
    <p:sldId id="272" r:id="rId10"/>
    <p:sldId id="260" r:id="rId11"/>
    <p:sldId id="261" r:id="rId12"/>
    <p:sldId id="267" r:id="rId13"/>
    <p:sldId id="277" r:id="rId14"/>
    <p:sldId id="279" r:id="rId15"/>
    <p:sldId id="282" r:id="rId16"/>
    <p:sldId id="283" r:id="rId17"/>
    <p:sldId id="287" r:id="rId18"/>
    <p:sldId id="284" r:id="rId19"/>
    <p:sldId id="285" r:id="rId20"/>
    <p:sldId id="28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val>
            <c:numRef>
              <c:f>Лист1!$A$1:$B$1</c:f>
              <c:numCache>
                <c:formatCode>0%</c:formatCode>
                <c:ptCount val="2"/>
                <c:pt idx="0">
                  <c:v>0.61000000000000043</c:v>
                </c:pt>
                <c:pt idx="1">
                  <c:v>0.39000000000000024</c:v>
                </c:pt>
              </c:numCache>
            </c:numRef>
          </c:val>
        </c:ser>
        <c:shape val="cylinder"/>
        <c:axId val="49262592"/>
        <c:axId val="75285248"/>
        <c:axId val="0"/>
      </c:bar3DChart>
      <c:catAx>
        <c:axId val="49262592"/>
        <c:scaling>
          <c:orientation val="minMax"/>
        </c:scaling>
        <c:axPos val="b"/>
        <c:tickLblPos val="nextTo"/>
        <c:crossAx val="75285248"/>
        <c:crosses val="autoZero"/>
        <c:auto val="1"/>
        <c:lblAlgn val="ctr"/>
        <c:lblOffset val="100"/>
      </c:catAx>
      <c:valAx>
        <c:axId val="75285248"/>
        <c:scaling>
          <c:orientation val="minMax"/>
        </c:scaling>
        <c:axPos val="l"/>
        <c:majorGridlines/>
        <c:numFmt formatCode="0%" sourceLinked="1"/>
        <c:tickLblPos val="nextTo"/>
        <c:crossAx val="49262592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B246EB-051C-4935-B93F-BF4D31B55DBB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8D775-5B87-44A8-9BF2-B0A827A551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B246EB-051C-4935-B93F-BF4D31B55DBB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8D775-5B87-44A8-9BF2-B0A827A55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B246EB-051C-4935-B93F-BF4D31B55DBB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8D775-5B87-44A8-9BF2-B0A827A55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B246EB-051C-4935-B93F-BF4D31B55DBB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8D775-5B87-44A8-9BF2-B0A827A55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B246EB-051C-4935-B93F-BF4D31B55DBB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8D775-5B87-44A8-9BF2-B0A827A551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B246EB-051C-4935-B93F-BF4D31B55DBB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8D775-5B87-44A8-9BF2-B0A827A55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B246EB-051C-4935-B93F-BF4D31B55DBB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8D775-5B87-44A8-9BF2-B0A827A551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B246EB-051C-4935-B93F-BF4D31B55DBB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8D775-5B87-44A8-9BF2-B0A827A55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B246EB-051C-4935-B93F-BF4D31B55DBB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8D775-5B87-44A8-9BF2-B0A827A55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B246EB-051C-4935-B93F-BF4D31B55DBB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8D775-5B87-44A8-9BF2-B0A827A55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7B246EB-051C-4935-B93F-BF4D31B55DBB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228D775-5B87-44A8-9BF2-B0A827A55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7B246EB-051C-4935-B93F-BF4D31B55DBB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228D775-5B87-44A8-9BF2-B0A827A55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zagadki.ru/265-detskie-zagadki-pro-ruchku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1584175"/>
          </a:xfrm>
        </p:spPr>
        <p:txBody>
          <a:bodyPr/>
          <a:lstStyle/>
          <a:p>
            <a:r>
              <a:rPr lang="ru-RU" dirty="0" smtClean="0"/>
              <a:t>А почему ручка шариковая?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2780928"/>
            <a:ext cx="4320480" cy="285787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Выполнила: Фотьева </a:t>
            </a:r>
            <a:r>
              <a:rPr lang="ru-RU" sz="2400" dirty="0" err="1" smtClean="0"/>
              <a:t>Виолетта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ученица 2 «А» класса МБОУ СОШ №19</a:t>
            </a:r>
          </a:p>
          <a:p>
            <a:endParaRPr lang="ru-RU" sz="2400" dirty="0" smtClean="0"/>
          </a:p>
          <a:p>
            <a:r>
              <a:rPr lang="ru-RU" sz="2400" dirty="0" smtClean="0"/>
              <a:t>Проверила: Шабалина В.В., учитель начальных классов МБОУ СОШ № 19</a:t>
            </a:r>
            <a:endParaRPr lang="ru-RU" sz="2400" dirty="0"/>
          </a:p>
        </p:txBody>
      </p:sp>
      <p:pic>
        <p:nvPicPr>
          <p:cNvPr id="4" name="Рисунок 3" descr="http://www.idist.ru/_nw/14/326845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3600400" cy="391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476673"/>
            <a:ext cx="4038600" cy="5819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Пушкин</a:t>
            </a:r>
            <a:r>
              <a:rPr lang="ru-RU" dirty="0"/>
              <a:t>, живший в первой половине XIX века, писал гусиными перьями.</a:t>
            </a:r>
          </a:p>
          <a:p>
            <a:pPr>
              <a:buNone/>
            </a:pPr>
            <a:r>
              <a:rPr lang="ru-RU" dirty="0" smtClean="0"/>
              <a:t>      Хорошее </a:t>
            </a:r>
            <a:r>
              <a:rPr lang="ru-RU" dirty="0"/>
              <a:t>гусиное перо не скрипело. Его нужно было выдернуть из левого (!) крыла птицы. Оно не должно было быть кривым. </a:t>
            </a:r>
          </a:p>
        </p:txBody>
      </p:sp>
      <p:pic>
        <p:nvPicPr>
          <p:cNvPr id="5" name="Содержимое 4" descr="http://diver-sant.ru/uploads/posts/2013-09/1380528764_kultura3009-1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04664"/>
            <a:ext cx="26642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donetshina.ucoz.org/_pu/9/058995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221088"/>
            <a:ext cx="2610172" cy="221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py4ku.ru/fotografija_ladislav_biro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764704"/>
            <a:ext cx="4038600" cy="263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916832"/>
            <a:ext cx="4038600" cy="4379632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В </a:t>
            </a:r>
            <a:r>
              <a:rPr lang="ru-RU" dirty="0"/>
              <a:t>1938 году венгерский журналист </a:t>
            </a:r>
            <a:r>
              <a:rPr lang="ru-RU" dirty="0" err="1"/>
              <a:t>Ладисло</a:t>
            </a:r>
            <a:r>
              <a:rPr lang="ru-RU" dirty="0"/>
              <a:t> </a:t>
            </a:r>
            <a:r>
              <a:rPr lang="ru-RU" dirty="0" err="1"/>
              <a:t>Биро</a:t>
            </a:r>
            <a:r>
              <a:rPr lang="ru-RU" dirty="0"/>
              <a:t> заметил, что чернила, которыми печатают </a:t>
            </a:r>
            <a:r>
              <a:rPr lang="ru-RU" dirty="0" err="1"/>
              <a:t>газеты,быстро</a:t>
            </a:r>
            <a:r>
              <a:rPr lang="ru-RU" dirty="0"/>
              <a:t> сохнут, не текут. “Почему бы не писать такими чернилами?” - подумал он. Но из обычной авторучки густые чернила не вытекали!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img1.liveinternet.ru/images/attach/c/4/84/520/84520093_1817367_pervaya_sharikovaya_ruchka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2924944"/>
            <a:ext cx="4038600" cy="363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260649"/>
            <a:ext cx="4038600" cy="453650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И </a:t>
            </a:r>
            <a:r>
              <a:rPr lang="ru-RU" dirty="0"/>
              <a:t>тогда </a:t>
            </a:r>
            <a:r>
              <a:rPr lang="ru-RU" dirty="0" err="1"/>
              <a:t>Биро</a:t>
            </a:r>
            <a:r>
              <a:rPr lang="ru-RU" dirty="0"/>
              <a:t> придумал ручку-трубочку с крошечным шариком в наконечнике стержня. Водя по бумаге, мы вращаем шарик, и он захватывает чернила, оставляя след на бумаге. Так появилась шариковая авторучка. Такая ручка может оставить след длиной в 6 километров!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2.darudar.org/s1024/00/01/d4/db/d4dbf9239666cd37b9500d8a935466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5138" y="2518569"/>
            <a:ext cx="4038600" cy="302895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В СССР шариковые ручки получили распространение в конце 1960-х годов, после того как их массовое производство началось осенью 1965 года.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980729"/>
            <a:ext cx="4032448" cy="53157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В городском краеведческом музее есть зал, в котором собран материал и предметы на тему «Школа». Это парта, портфель, тетради, чернильница и, конечно, шариковые ручки.</a:t>
            </a:r>
            <a:endParaRPr lang="ru-RU" dirty="0"/>
          </a:p>
        </p:txBody>
      </p:sp>
      <p:pic>
        <p:nvPicPr>
          <p:cNvPr id="5" name="Picture 2" descr="C:\Users\вера\Desktop\DSC_06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138" y="2204865"/>
            <a:ext cx="4538910" cy="3333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ера\Desktop\DSC_06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39552" y="548678"/>
            <a:ext cx="8136904" cy="5688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7772400" cy="936104"/>
          </a:xfrm>
        </p:spPr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 Из </a:t>
            </a:r>
            <a:r>
              <a:rPr lang="ru-RU" sz="4000" dirty="0" smtClean="0"/>
              <a:t>75 учеников знают, почему ручка шариковая- 46 учеников, это составляет 61  %,   29 учеников не знают ответа на данный вопрос, это составляет  39%. </a:t>
            </a:r>
            <a:endParaRPr lang="ru-RU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История ручки начинается с историей человечества. В СССР шариковые ручки получили распространение в конце 1960-х годов, после того как их массовое производство началось осенью 1965 года. Ручка является самым используемым  и незаменимым предметом в мире. Мы не можем представить свою жизнь без нее.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>
                <a:hlinkClick r:id="rId2"/>
              </a:rPr>
              <a:t>http://www.prozagadki.ru/265-detskie-zagadki-pro-ruchku.html</a:t>
            </a:r>
            <a:endParaRPr lang="ru-RU" dirty="0" smtClean="0"/>
          </a:p>
          <a:p>
            <a:r>
              <a:rPr lang="ru-RU" dirty="0" smtClean="0"/>
              <a:t>http://www.dilar.by/content/view/73/</a:t>
            </a:r>
          </a:p>
          <a:p>
            <a:r>
              <a:rPr lang="ru-RU" dirty="0" smtClean="0"/>
              <a:t>http://www.ukoha.ru/article/graphika/inpi/kak_poavilac_ru4ka.htm</a:t>
            </a:r>
          </a:p>
          <a:p>
            <a:r>
              <a:rPr lang="ru-RU" dirty="0" smtClean="0"/>
              <a:t>Энциклопедия "Все обо всем" </a:t>
            </a:r>
            <a:r>
              <a:rPr lang="ru-RU" dirty="0" err="1" smtClean="0"/>
              <a:t>А.Ликум</a:t>
            </a:r>
            <a:r>
              <a:rPr lang="ru-RU" dirty="0" smtClean="0"/>
              <a:t> Издательство: АСТ  1997г.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32656"/>
            <a:ext cx="7772400" cy="60229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Проблема:</a:t>
            </a:r>
            <a:r>
              <a:rPr lang="ru-RU" dirty="0" smtClean="0"/>
              <a:t> поиск информации о том, когда появилась шариковая ручка.</a:t>
            </a:r>
          </a:p>
          <a:p>
            <a:pPr>
              <a:buNone/>
            </a:pPr>
            <a:r>
              <a:rPr lang="ru-RU" b="1" dirty="0" smtClean="0"/>
              <a:t>Тема исследования</a:t>
            </a:r>
            <a:r>
              <a:rPr lang="ru-RU" dirty="0" smtClean="0"/>
              <a:t>: «А почему ручка шариковая?»</a:t>
            </a:r>
          </a:p>
          <a:p>
            <a:pPr>
              <a:buNone/>
            </a:pPr>
            <a:r>
              <a:rPr lang="ru-RU" b="1" dirty="0" smtClean="0"/>
              <a:t>Объект исследования</a:t>
            </a:r>
            <a:r>
              <a:rPr lang="ru-RU" dirty="0" smtClean="0"/>
              <a:t>: шариковая ручка. </a:t>
            </a:r>
          </a:p>
          <a:p>
            <a:pPr>
              <a:buNone/>
            </a:pPr>
            <a:r>
              <a:rPr lang="ru-RU" b="1" dirty="0" smtClean="0"/>
              <a:t>Предмет</a:t>
            </a:r>
            <a:r>
              <a:rPr lang="ru-RU" dirty="0" smtClean="0"/>
              <a:t> исследования: история появления шариковой ручки.</a:t>
            </a:r>
          </a:p>
          <a:p>
            <a:pPr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 работы: выявление сведений  о шариковой ручке.</a:t>
            </a:r>
          </a:p>
          <a:p>
            <a:pPr>
              <a:buNone/>
            </a:pPr>
            <a:r>
              <a:rPr lang="ru-RU" dirty="0" smtClean="0"/>
              <a:t> Для реализации поставленной цели необходимо решить следующие </a:t>
            </a:r>
            <a:r>
              <a:rPr lang="ru-RU" b="1" dirty="0" smtClean="0"/>
              <a:t>задачи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1.Изучить литературу по данной теме.</a:t>
            </a:r>
          </a:p>
          <a:p>
            <a:pPr>
              <a:buNone/>
            </a:pPr>
            <a:r>
              <a:rPr lang="ru-RU" dirty="0" smtClean="0"/>
              <a:t>2. Собрать информацию в сети Интернет.</a:t>
            </a:r>
          </a:p>
          <a:p>
            <a:pPr>
              <a:buNone/>
            </a:pPr>
            <a:r>
              <a:rPr lang="ru-RU" dirty="0" smtClean="0"/>
              <a:t>3.Посетить городской краеведческий музей.</a:t>
            </a:r>
          </a:p>
          <a:p>
            <a:pPr>
              <a:buNone/>
            </a:pPr>
            <a:r>
              <a:rPr lang="ru-RU" dirty="0" smtClean="0"/>
              <a:t>4. Провести  социологический опрос.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возникновения ручки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История ручки начинается с историей человечества. Первобытные люди рисовали на стенах пещер заостренным камнем. Еще до нашей эры вавилоняне камушком выдавливали клинопись - первое письмо на сырой глине.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Содержимое 4" descr="http://facte.ru/wp-content/uploads/2013/03/364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852936"/>
            <a:ext cx="418680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476673"/>
            <a:ext cx="4038600" cy="5819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Предшественницей </a:t>
            </a:r>
            <a:r>
              <a:rPr lang="ru-RU" b="1" dirty="0"/>
              <a:t>всех типов ручки стала кисть.</a:t>
            </a:r>
            <a:r>
              <a:rPr lang="ru-RU" dirty="0"/>
              <a:t> В Китае ее делали из шерсти верблюда или крысы и макали в чернила. Древнейший рецепт чернил содержал сажу сосновой смолы, ламповое масло и желатин из кожи осла.</a:t>
            </a:r>
          </a:p>
          <a:p>
            <a:endParaRPr lang="ru-RU" dirty="0"/>
          </a:p>
        </p:txBody>
      </p:sp>
      <p:pic>
        <p:nvPicPr>
          <p:cNvPr id="5" name="Содержимое 4" descr="http://www.chinastar.ru/content/img/img448_1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420888"/>
            <a:ext cx="403244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404665"/>
            <a:ext cx="4038600" cy="5891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В </a:t>
            </a:r>
            <a:r>
              <a:rPr lang="ru-RU" dirty="0"/>
              <a:t>Египте писцы наносили на папирус иероглифы, макая кисточку в черную или красную краску. В Греции на деревянных дощечках, залитых воском, выцарапывали буквы заостренной палочкой</a:t>
            </a:r>
            <a:r>
              <a:rPr lang="ru-RU" i="1" dirty="0"/>
              <a:t>(показывает рисунок с их изображением)</a:t>
            </a:r>
            <a:r>
              <a:rPr lang="ru-RU" dirty="0"/>
              <a:t> или тростниковым пером на </a:t>
            </a:r>
            <a:r>
              <a:rPr lang="ru-RU" dirty="0" smtClean="0"/>
              <a:t>папирусе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Содержимое 4" descr="http://louvre.historic.ru/collect/egypt/pharaon/pic/05m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60032" y="3429000"/>
            <a:ext cx="4038600" cy="316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620689"/>
            <a:ext cx="4038600" cy="56757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Чернилами </a:t>
            </a:r>
            <a:r>
              <a:rPr lang="ru-RU" dirty="0"/>
              <a:t>стали пользоваться еще в Древнем Риме. Первая ручка была из бамбукового или тростникового стебля. Один его конец остро, под углом срезали - и все! Ручку можно было обмакивать в чернила и писать.</a:t>
            </a:r>
          </a:p>
          <a:p>
            <a:endParaRPr lang="ru-RU" dirty="0"/>
          </a:p>
        </p:txBody>
      </p:sp>
      <p:pic>
        <p:nvPicPr>
          <p:cNvPr id="5" name="Содержимое 4" descr="http://www.calligraphy.com.ua/wp-content/uploads/2011/03/kalam2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764704"/>
            <a:ext cx="40386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www.life-nature.ru/images/content/article/2011/01/10/gally1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476672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А </a:t>
            </a:r>
            <a:r>
              <a:rPr lang="ru-RU" dirty="0"/>
              <a:t>в Европе придумали чернила, которые не выцветают веками. Их делали из солей железа и чернильных орешков - болезненных наростов, которые появляются на листьях деревьев из-за деятельности некоторых насекомых.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404665"/>
            <a:ext cx="4038600" cy="5891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На </a:t>
            </a:r>
            <a:r>
              <a:rPr lang="ru-RU" dirty="0"/>
              <a:t>Руси довольно долго писали на </a:t>
            </a:r>
            <a:r>
              <a:rPr lang="ru-RU" i="1" dirty="0"/>
              <a:t>бересте.</a:t>
            </a:r>
            <a:r>
              <a:rPr lang="ru-RU" dirty="0"/>
              <a:t> Будущую березовую «страницу» очищали от жесткой коры, распрямляли, подсушивали. Заостренной палочкой – ее называют </a:t>
            </a:r>
            <a:r>
              <a:rPr lang="ru-RU" i="1" dirty="0"/>
              <a:t>писало</a:t>
            </a:r>
            <a:r>
              <a:rPr lang="ru-RU" dirty="0"/>
              <a:t> – можно не спеша процарапывать буквы на бересте, а тупым концом </a:t>
            </a:r>
            <a:r>
              <a:rPr lang="ru-RU" dirty="0" err="1"/>
              <a:t>палочки-писала</a:t>
            </a:r>
            <a:r>
              <a:rPr lang="ru-RU" dirty="0"/>
              <a:t> нетрудно затереть случайную ошибку.</a:t>
            </a:r>
          </a:p>
          <a:p>
            <a:endParaRPr lang="ru-RU" dirty="0"/>
          </a:p>
        </p:txBody>
      </p:sp>
      <p:pic>
        <p:nvPicPr>
          <p:cNvPr id="5" name="Содержимое 4" descr="http://upload.wikimedia.org/wikipedia/commons/8/8a/%D0%9F%D0%B8%D1%81%D1%8C%D0%BC%D0%BE_%D0%BD%D0%B0_%D0%B1%D0%B5%D1%80%D0%B5%D1%81%D1%82%D0%B5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4008" y="692696"/>
            <a:ext cx="40386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static.diary.ru/userdir/6/6/8/0/668077/28528195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3717032"/>
            <a:ext cx="4038600" cy="265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404665"/>
            <a:ext cx="4038600" cy="5891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Только </a:t>
            </a:r>
            <a:r>
              <a:rPr lang="ru-RU" dirty="0"/>
              <a:t>в 8 веке нашей эры люди додумались, что тростинку можно заменить птичьим пером. Перо удобнее держать, и служит оно дольше.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151</TotalTime>
  <Words>587</Words>
  <Application>Microsoft Office PowerPoint</Application>
  <PresentationFormat>Экран (4:3)</PresentationFormat>
  <Paragraphs>40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Метро</vt:lpstr>
      <vt:lpstr>А почему ручка шариковая?</vt:lpstr>
      <vt:lpstr>Слайд 2</vt:lpstr>
      <vt:lpstr>История возникновения ручки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Вывод:</vt:lpstr>
      <vt:lpstr>Слайд 17</vt:lpstr>
      <vt:lpstr>Заключение</vt:lpstr>
      <vt:lpstr>Литература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</dc:creator>
  <cp:lastModifiedBy>вера</cp:lastModifiedBy>
  <cp:revision>6</cp:revision>
  <dcterms:created xsi:type="dcterms:W3CDTF">2015-01-07T04:49:26Z</dcterms:created>
  <dcterms:modified xsi:type="dcterms:W3CDTF">2015-01-21T13:20:59Z</dcterms:modified>
</cp:coreProperties>
</file>